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6" r:id="rId3"/>
    <p:sldId id="258" r:id="rId4"/>
    <p:sldId id="257" r:id="rId5"/>
    <p:sldId id="260" r:id="rId6"/>
    <p:sldId id="259" r:id="rId7"/>
    <p:sldId id="261"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E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CDE44A-FC18-4EDA-9378-C95565A7F299}" v="8" dt="2023-06-08T19:47:27.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EECDE44A-FC18-4EDA-9378-C95565A7F299}"/>
    <pc:docChg chg="undo redo custSel addSld modSld">
      <pc:chgData name="Pascalle Cup" userId="abbe84a0-611b-406e-b251-e8b4b71c069a" providerId="ADAL" clId="{EECDE44A-FC18-4EDA-9378-C95565A7F299}" dt="2023-06-08T19:47:52.130" v="581" actId="113"/>
      <pc:docMkLst>
        <pc:docMk/>
      </pc:docMkLst>
      <pc:sldChg chg="addSp delSp modSp mod">
        <pc:chgData name="Pascalle Cup" userId="abbe84a0-611b-406e-b251-e8b4b71c069a" providerId="ADAL" clId="{EECDE44A-FC18-4EDA-9378-C95565A7F299}" dt="2023-06-08T19:47:07.114" v="576" actId="207"/>
        <pc:sldMkLst>
          <pc:docMk/>
          <pc:sldMk cId="900508012" sldId="257"/>
        </pc:sldMkLst>
        <pc:spChg chg="mod">
          <ac:chgData name="Pascalle Cup" userId="abbe84a0-611b-406e-b251-e8b4b71c069a" providerId="ADAL" clId="{EECDE44A-FC18-4EDA-9378-C95565A7F299}" dt="2023-06-08T19:45:29.546" v="561" actId="13926"/>
          <ac:spMkLst>
            <pc:docMk/>
            <pc:sldMk cId="900508012" sldId="257"/>
            <ac:spMk id="4" creationId="{30F65266-EDE8-8542-7F57-A23A2384EBC5}"/>
          </ac:spMkLst>
        </pc:spChg>
        <pc:spChg chg="del mod">
          <ac:chgData name="Pascalle Cup" userId="abbe84a0-611b-406e-b251-e8b4b71c069a" providerId="ADAL" clId="{EECDE44A-FC18-4EDA-9378-C95565A7F299}" dt="2023-06-08T19:46:20.594" v="568" actId="478"/>
          <ac:spMkLst>
            <pc:docMk/>
            <pc:sldMk cId="900508012" sldId="257"/>
            <ac:spMk id="5" creationId="{3A56BF7F-2837-9DAB-E535-5A3D51DED001}"/>
          </ac:spMkLst>
        </pc:spChg>
        <pc:spChg chg="mod">
          <ac:chgData name="Pascalle Cup" userId="abbe84a0-611b-406e-b251-e8b4b71c069a" providerId="ADAL" clId="{EECDE44A-FC18-4EDA-9378-C95565A7F299}" dt="2023-06-08T19:46:08.740" v="566" actId="207"/>
          <ac:spMkLst>
            <pc:docMk/>
            <pc:sldMk cId="900508012" sldId="257"/>
            <ac:spMk id="6" creationId="{367628BB-B653-C9D5-9999-A2D9FF187B84}"/>
          </ac:spMkLst>
        </pc:spChg>
        <pc:spChg chg="add mod">
          <ac:chgData name="Pascalle Cup" userId="abbe84a0-611b-406e-b251-e8b4b71c069a" providerId="ADAL" clId="{EECDE44A-FC18-4EDA-9378-C95565A7F299}" dt="2023-06-08T19:47:07.114" v="576" actId="207"/>
          <ac:spMkLst>
            <pc:docMk/>
            <pc:sldMk cId="900508012" sldId="257"/>
            <ac:spMk id="7" creationId="{C12A393C-BE11-A0A9-8FC2-A8E162ADF562}"/>
          </ac:spMkLst>
        </pc:spChg>
      </pc:sldChg>
      <pc:sldChg chg="modSp mod">
        <pc:chgData name="Pascalle Cup" userId="abbe84a0-611b-406e-b251-e8b4b71c069a" providerId="ADAL" clId="{EECDE44A-FC18-4EDA-9378-C95565A7F299}" dt="2023-06-08T19:47:40.876" v="580" actId="208"/>
        <pc:sldMkLst>
          <pc:docMk/>
          <pc:sldMk cId="923031797" sldId="258"/>
        </pc:sldMkLst>
        <pc:spChg chg="mod">
          <ac:chgData name="Pascalle Cup" userId="abbe84a0-611b-406e-b251-e8b4b71c069a" providerId="ADAL" clId="{EECDE44A-FC18-4EDA-9378-C95565A7F299}" dt="2023-06-08T19:47:40.876" v="580" actId="208"/>
          <ac:spMkLst>
            <pc:docMk/>
            <pc:sldMk cId="923031797" sldId="258"/>
            <ac:spMk id="3" creationId="{180ECD19-3D67-D4BF-ABE8-3AECC920416C}"/>
          </ac:spMkLst>
        </pc:spChg>
      </pc:sldChg>
      <pc:sldChg chg="modSp mod">
        <pc:chgData name="Pascalle Cup" userId="abbe84a0-611b-406e-b251-e8b4b71c069a" providerId="ADAL" clId="{EECDE44A-FC18-4EDA-9378-C95565A7F299}" dt="2023-06-08T19:47:18.630" v="578" actId="207"/>
        <pc:sldMkLst>
          <pc:docMk/>
          <pc:sldMk cId="2966634672" sldId="259"/>
        </pc:sldMkLst>
        <pc:spChg chg="mod">
          <ac:chgData name="Pascalle Cup" userId="abbe84a0-611b-406e-b251-e8b4b71c069a" providerId="ADAL" clId="{EECDE44A-FC18-4EDA-9378-C95565A7F299}" dt="2023-06-08T19:39:53.040" v="8" actId="20577"/>
          <ac:spMkLst>
            <pc:docMk/>
            <pc:sldMk cId="2966634672" sldId="259"/>
            <ac:spMk id="9" creationId="{2AB77EBC-BEEE-D845-1217-BE43A620F407}"/>
          </ac:spMkLst>
        </pc:spChg>
        <pc:spChg chg="mod">
          <ac:chgData name="Pascalle Cup" userId="abbe84a0-611b-406e-b251-e8b4b71c069a" providerId="ADAL" clId="{EECDE44A-FC18-4EDA-9378-C95565A7F299}" dt="2023-06-08T19:47:18.630" v="578" actId="207"/>
          <ac:spMkLst>
            <pc:docMk/>
            <pc:sldMk cId="2966634672" sldId="259"/>
            <ac:spMk id="10" creationId="{C1E62534-819A-6E49-F2CA-FF7E9CA32D9B}"/>
          </ac:spMkLst>
        </pc:spChg>
      </pc:sldChg>
      <pc:sldChg chg="addSp delSp modSp mod">
        <pc:chgData name="Pascalle Cup" userId="abbe84a0-611b-406e-b251-e8b4b71c069a" providerId="ADAL" clId="{EECDE44A-FC18-4EDA-9378-C95565A7F299}" dt="2023-06-08T19:47:13.682" v="577" actId="13926"/>
        <pc:sldMkLst>
          <pc:docMk/>
          <pc:sldMk cId="1530667437" sldId="260"/>
        </pc:sldMkLst>
        <pc:spChg chg="mod">
          <ac:chgData name="Pascalle Cup" userId="abbe84a0-611b-406e-b251-e8b4b71c069a" providerId="ADAL" clId="{EECDE44A-FC18-4EDA-9378-C95565A7F299}" dt="2023-06-08T19:47:13.682" v="577" actId="13926"/>
          <ac:spMkLst>
            <pc:docMk/>
            <pc:sldMk cId="1530667437" sldId="260"/>
            <ac:spMk id="2" creationId="{48EE7A1D-9DD0-9F59-44C3-4C67FBD1C07D}"/>
          </ac:spMkLst>
        </pc:spChg>
        <pc:picChg chg="del">
          <ac:chgData name="Pascalle Cup" userId="abbe84a0-611b-406e-b251-e8b4b71c069a" providerId="ADAL" clId="{EECDE44A-FC18-4EDA-9378-C95565A7F299}" dt="2023-06-08T19:40:44.644" v="19" actId="478"/>
          <ac:picMkLst>
            <pc:docMk/>
            <pc:sldMk cId="1530667437" sldId="260"/>
            <ac:picMk id="10" creationId="{31ECA3DA-53FC-D057-6B42-626FCCC99DDB}"/>
          </ac:picMkLst>
        </pc:picChg>
        <pc:picChg chg="add mod modCrop">
          <ac:chgData name="Pascalle Cup" userId="abbe84a0-611b-406e-b251-e8b4b71c069a" providerId="ADAL" clId="{EECDE44A-FC18-4EDA-9378-C95565A7F299}" dt="2023-06-08T19:41:00.261" v="24" actId="732"/>
          <ac:picMkLst>
            <pc:docMk/>
            <pc:sldMk cId="1530667437" sldId="260"/>
            <ac:picMk id="12" creationId="{B80ABB21-710F-D784-C532-43F44A509FCE}"/>
          </ac:picMkLst>
        </pc:picChg>
      </pc:sldChg>
      <pc:sldChg chg="addSp delSp modSp new mod setBg">
        <pc:chgData name="Pascalle Cup" userId="abbe84a0-611b-406e-b251-e8b4b71c069a" providerId="ADAL" clId="{EECDE44A-FC18-4EDA-9378-C95565A7F299}" dt="2023-06-08T19:47:52.130" v="581" actId="113"/>
        <pc:sldMkLst>
          <pc:docMk/>
          <pc:sldMk cId="3050795360" sldId="261"/>
        </pc:sldMkLst>
        <pc:spChg chg="mod">
          <ac:chgData name="Pascalle Cup" userId="abbe84a0-611b-406e-b251-e8b4b71c069a" providerId="ADAL" clId="{EECDE44A-FC18-4EDA-9378-C95565A7F299}" dt="2023-06-08T19:47:52.130" v="581" actId="113"/>
          <ac:spMkLst>
            <pc:docMk/>
            <pc:sldMk cId="3050795360" sldId="261"/>
            <ac:spMk id="2" creationId="{4DFF5D44-7BF3-7D78-F6A0-03510584D99E}"/>
          </ac:spMkLst>
        </pc:spChg>
        <pc:spChg chg="add mod">
          <ac:chgData name="Pascalle Cup" userId="abbe84a0-611b-406e-b251-e8b4b71c069a" providerId="ADAL" clId="{EECDE44A-FC18-4EDA-9378-C95565A7F299}" dt="2023-06-08T19:45:10.236" v="560" actId="5793"/>
          <ac:spMkLst>
            <pc:docMk/>
            <pc:sldMk cId="3050795360" sldId="261"/>
            <ac:spMk id="3" creationId="{5BF8FB59-9312-3C7C-DC43-45F462838454}"/>
          </ac:spMkLst>
        </pc:spChg>
        <pc:spChg chg="add del">
          <ac:chgData name="Pascalle Cup" userId="abbe84a0-611b-406e-b251-e8b4b71c069a" providerId="ADAL" clId="{EECDE44A-FC18-4EDA-9378-C95565A7F299}" dt="2023-06-08T19:44:02.742" v="504" actId="26606"/>
          <ac:spMkLst>
            <pc:docMk/>
            <pc:sldMk cId="3050795360" sldId="261"/>
            <ac:spMk id="9" creationId="{80DF40B2-80F7-4E71-B46C-284163F3654A}"/>
          </ac:spMkLst>
        </pc:spChg>
        <pc:spChg chg="add">
          <ac:chgData name="Pascalle Cup" userId="abbe84a0-611b-406e-b251-e8b4b71c069a" providerId="ADAL" clId="{EECDE44A-FC18-4EDA-9378-C95565A7F299}" dt="2023-06-08T19:44:02.766" v="505" actId="26606"/>
          <ac:spMkLst>
            <pc:docMk/>
            <pc:sldMk cId="3050795360" sldId="261"/>
            <ac:spMk id="11" creationId="{04812C46-200A-4DEB-A05E-3ED6C68C2387}"/>
          </ac:spMkLst>
        </pc:spChg>
        <pc:picChg chg="add del">
          <ac:chgData name="Pascalle Cup" userId="abbe84a0-611b-406e-b251-e8b4b71c069a" providerId="ADAL" clId="{EECDE44A-FC18-4EDA-9378-C95565A7F299}" dt="2023-06-08T19:44:02.742" v="504" actId="26606"/>
          <ac:picMkLst>
            <pc:docMk/>
            <pc:sldMk cId="3050795360" sldId="261"/>
            <ac:picMk id="5" creationId="{24B0BBEF-50C6-B9D5-FA65-6EC2308DAC24}"/>
          </ac:picMkLst>
        </pc:picChg>
        <pc:picChg chg="add">
          <ac:chgData name="Pascalle Cup" userId="abbe84a0-611b-406e-b251-e8b4b71c069a" providerId="ADAL" clId="{EECDE44A-FC18-4EDA-9378-C95565A7F299}" dt="2023-06-08T19:44:02.766" v="505" actId="26606"/>
          <ac:picMkLst>
            <pc:docMk/>
            <pc:sldMk cId="3050795360" sldId="261"/>
            <ac:picMk id="12" creationId="{145A9827-2218-7FEC-5F93-5DC662FF6C0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56A30-CD59-43C7-A8F5-D29CD5B21AB9}" type="datetimeFigureOut">
              <a:rPr lang="nl-NL" smtClean="0"/>
              <a:t>8-6-2023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27358-19E1-4CF8-B1B8-C35C615E7AE8}" type="slidenum">
              <a:rPr lang="nl-NL" smtClean="0"/>
              <a:t>‹nr.›</a:t>
            </a:fld>
            <a:endParaRPr lang="nl-NL"/>
          </a:p>
        </p:txBody>
      </p:sp>
    </p:spTree>
    <p:extLst>
      <p:ext uri="{BB962C8B-B14F-4D97-AF65-F5344CB8AC3E}">
        <p14:creationId xmlns:p14="http://schemas.microsoft.com/office/powerpoint/2010/main" val="199882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E00745-2EE1-4F4F-89E0-8942A9C92D99}" type="slidenum">
              <a:rPr lang="nl-NL" smtClean="0"/>
              <a:t>2</a:t>
            </a:fld>
            <a:endParaRPr lang="nl-NL"/>
          </a:p>
        </p:txBody>
      </p:sp>
    </p:spTree>
    <p:extLst>
      <p:ext uri="{BB962C8B-B14F-4D97-AF65-F5344CB8AC3E}">
        <p14:creationId xmlns:p14="http://schemas.microsoft.com/office/powerpoint/2010/main" val="76252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6DB6A-19C0-132B-E747-C60323FF08D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8418193-1DDD-BABC-3DBC-E12B6C9522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66BD9FB-C492-8AB8-9D84-110140E384A8}"/>
              </a:ext>
            </a:extLst>
          </p:cNvPr>
          <p:cNvSpPr>
            <a:spLocks noGrp="1"/>
          </p:cNvSpPr>
          <p:nvPr>
            <p:ph type="dt" sz="half" idx="10"/>
          </p:nvPr>
        </p:nvSpPr>
        <p:spPr/>
        <p:txBody>
          <a:bodyPr/>
          <a:lstStyle/>
          <a:p>
            <a:fld id="{61C793C4-2361-4E3A-A4A7-7FF175CAB4E3}" type="datetimeFigureOut">
              <a:rPr lang="nl-NL" smtClean="0"/>
              <a:t>8-6-2023</a:t>
            </a:fld>
            <a:endParaRPr lang="nl-NL"/>
          </a:p>
        </p:txBody>
      </p:sp>
      <p:sp>
        <p:nvSpPr>
          <p:cNvPr id="5" name="Tijdelijke aanduiding voor voettekst 4">
            <a:extLst>
              <a:ext uri="{FF2B5EF4-FFF2-40B4-BE49-F238E27FC236}">
                <a16:creationId xmlns:a16="http://schemas.microsoft.com/office/drawing/2014/main" id="{27C8EAE9-1572-0418-7575-2F41074940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BC3AD13-AA01-7DF9-4272-D99E386F8033}"/>
              </a:ext>
            </a:extLst>
          </p:cNvPr>
          <p:cNvSpPr>
            <a:spLocks noGrp="1"/>
          </p:cNvSpPr>
          <p:nvPr>
            <p:ph type="sldNum" sz="quarter" idx="12"/>
          </p:nvPr>
        </p:nvSpPr>
        <p:spPr/>
        <p:txBody>
          <a:bodyPr/>
          <a:lstStyle/>
          <a:p>
            <a:fld id="{B2EAC6B7-1A38-4F7E-92DF-BC1D07F95E46}" type="slidenum">
              <a:rPr lang="nl-NL" smtClean="0"/>
              <a:t>‹nr.›</a:t>
            </a:fld>
            <a:endParaRPr lang="nl-NL"/>
          </a:p>
        </p:txBody>
      </p:sp>
    </p:spTree>
    <p:extLst>
      <p:ext uri="{BB962C8B-B14F-4D97-AF65-F5344CB8AC3E}">
        <p14:creationId xmlns:p14="http://schemas.microsoft.com/office/powerpoint/2010/main" val="155501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874E17-1D51-678F-44D3-A1FDBF781CF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A5DD7E5-8258-119A-8834-EE11FEF5586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6B8428-5586-E7AF-5E19-8A60053786C2}"/>
              </a:ext>
            </a:extLst>
          </p:cNvPr>
          <p:cNvSpPr>
            <a:spLocks noGrp="1"/>
          </p:cNvSpPr>
          <p:nvPr>
            <p:ph type="dt" sz="half" idx="10"/>
          </p:nvPr>
        </p:nvSpPr>
        <p:spPr/>
        <p:txBody>
          <a:bodyPr/>
          <a:lstStyle/>
          <a:p>
            <a:fld id="{61C793C4-2361-4E3A-A4A7-7FF175CAB4E3}" type="datetimeFigureOut">
              <a:rPr lang="nl-NL" smtClean="0"/>
              <a:t>8-6-2023</a:t>
            </a:fld>
            <a:endParaRPr lang="nl-NL"/>
          </a:p>
        </p:txBody>
      </p:sp>
      <p:sp>
        <p:nvSpPr>
          <p:cNvPr id="5" name="Tijdelijke aanduiding voor voettekst 4">
            <a:extLst>
              <a:ext uri="{FF2B5EF4-FFF2-40B4-BE49-F238E27FC236}">
                <a16:creationId xmlns:a16="http://schemas.microsoft.com/office/drawing/2014/main" id="{AF583669-6701-6978-60C5-359AA6EE0A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72205D-BF78-5F6C-7929-E9BAC0D35DA4}"/>
              </a:ext>
            </a:extLst>
          </p:cNvPr>
          <p:cNvSpPr>
            <a:spLocks noGrp="1"/>
          </p:cNvSpPr>
          <p:nvPr>
            <p:ph type="sldNum" sz="quarter" idx="12"/>
          </p:nvPr>
        </p:nvSpPr>
        <p:spPr/>
        <p:txBody>
          <a:bodyPr/>
          <a:lstStyle/>
          <a:p>
            <a:fld id="{B2EAC6B7-1A38-4F7E-92DF-BC1D07F95E46}" type="slidenum">
              <a:rPr lang="nl-NL" smtClean="0"/>
              <a:t>‹nr.›</a:t>
            </a:fld>
            <a:endParaRPr lang="nl-NL"/>
          </a:p>
        </p:txBody>
      </p:sp>
    </p:spTree>
    <p:extLst>
      <p:ext uri="{BB962C8B-B14F-4D97-AF65-F5344CB8AC3E}">
        <p14:creationId xmlns:p14="http://schemas.microsoft.com/office/powerpoint/2010/main" val="58222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9FF3AC7-41D3-1E39-9F0A-A42629EA930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BAF06D4-A5DE-ED21-D866-C22BD9F7B44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35DBAF6-0B49-BCA1-0CAA-56ED9D5F3BC2}"/>
              </a:ext>
            </a:extLst>
          </p:cNvPr>
          <p:cNvSpPr>
            <a:spLocks noGrp="1"/>
          </p:cNvSpPr>
          <p:nvPr>
            <p:ph type="dt" sz="half" idx="10"/>
          </p:nvPr>
        </p:nvSpPr>
        <p:spPr/>
        <p:txBody>
          <a:bodyPr/>
          <a:lstStyle/>
          <a:p>
            <a:fld id="{61C793C4-2361-4E3A-A4A7-7FF175CAB4E3}" type="datetimeFigureOut">
              <a:rPr lang="nl-NL" smtClean="0"/>
              <a:t>8-6-2023</a:t>
            </a:fld>
            <a:endParaRPr lang="nl-NL"/>
          </a:p>
        </p:txBody>
      </p:sp>
      <p:sp>
        <p:nvSpPr>
          <p:cNvPr id="5" name="Tijdelijke aanduiding voor voettekst 4">
            <a:extLst>
              <a:ext uri="{FF2B5EF4-FFF2-40B4-BE49-F238E27FC236}">
                <a16:creationId xmlns:a16="http://schemas.microsoft.com/office/drawing/2014/main" id="{8B546203-18F8-3812-7ADB-79962D7A7C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893CA0-EAF9-B00B-6360-FC09681BE39E}"/>
              </a:ext>
            </a:extLst>
          </p:cNvPr>
          <p:cNvSpPr>
            <a:spLocks noGrp="1"/>
          </p:cNvSpPr>
          <p:nvPr>
            <p:ph type="sldNum" sz="quarter" idx="12"/>
          </p:nvPr>
        </p:nvSpPr>
        <p:spPr/>
        <p:txBody>
          <a:bodyPr/>
          <a:lstStyle/>
          <a:p>
            <a:fld id="{B2EAC6B7-1A38-4F7E-92DF-BC1D07F95E46}" type="slidenum">
              <a:rPr lang="nl-NL" smtClean="0"/>
              <a:t>‹nr.›</a:t>
            </a:fld>
            <a:endParaRPr lang="nl-NL"/>
          </a:p>
        </p:txBody>
      </p:sp>
    </p:spTree>
    <p:extLst>
      <p:ext uri="{BB962C8B-B14F-4D97-AF65-F5344CB8AC3E}">
        <p14:creationId xmlns:p14="http://schemas.microsoft.com/office/powerpoint/2010/main" val="1381964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8-6-2023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FD3A2-091F-6E5A-8295-D65449FAE13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93B174B-EDD7-6862-6769-DAFAE71982A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20D4A6-6A58-CEF2-F084-22EDE34AF52C}"/>
              </a:ext>
            </a:extLst>
          </p:cNvPr>
          <p:cNvSpPr>
            <a:spLocks noGrp="1"/>
          </p:cNvSpPr>
          <p:nvPr>
            <p:ph type="dt" sz="half" idx="10"/>
          </p:nvPr>
        </p:nvSpPr>
        <p:spPr/>
        <p:txBody>
          <a:bodyPr/>
          <a:lstStyle/>
          <a:p>
            <a:fld id="{61C793C4-2361-4E3A-A4A7-7FF175CAB4E3}" type="datetimeFigureOut">
              <a:rPr lang="nl-NL" smtClean="0"/>
              <a:t>8-6-2023</a:t>
            </a:fld>
            <a:endParaRPr lang="nl-NL"/>
          </a:p>
        </p:txBody>
      </p:sp>
      <p:sp>
        <p:nvSpPr>
          <p:cNvPr id="5" name="Tijdelijke aanduiding voor voettekst 4">
            <a:extLst>
              <a:ext uri="{FF2B5EF4-FFF2-40B4-BE49-F238E27FC236}">
                <a16:creationId xmlns:a16="http://schemas.microsoft.com/office/drawing/2014/main" id="{DB9AF767-7BF8-0735-73E8-FC06E2A7CD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208122-A2F7-AFC1-F34D-7C6B07C75407}"/>
              </a:ext>
            </a:extLst>
          </p:cNvPr>
          <p:cNvSpPr>
            <a:spLocks noGrp="1"/>
          </p:cNvSpPr>
          <p:nvPr>
            <p:ph type="sldNum" sz="quarter" idx="12"/>
          </p:nvPr>
        </p:nvSpPr>
        <p:spPr/>
        <p:txBody>
          <a:bodyPr/>
          <a:lstStyle/>
          <a:p>
            <a:fld id="{B2EAC6B7-1A38-4F7E-92DF-BC1D07F95E46}" type="slidenum">
              <a:rPr lang="nl-NL" smtClean="0"/>
              <a:t>‹nr.›</a:t>
            </a:fld>
            <a:endParaRPr lang="nl-NL"/>
          </a:p>
        </p:txBody>
      </p:sp>
    </p:spTree>
    <p:extLst>
      <p:ext uri="{BB962C8B-B14F-4D97-AF65-F5344CB8AC3E}">
        <p14:creationId xmlns:p14="http://schemas.microsoft.com/office/powerpoint/2010/main" val="169755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430520-1746-D642-7FB5-D76238DD266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1DDE838-3842-4067-D07D-C2DDF09F06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6F42898-15E4-CC7B-5DBA-10B5AA303D08}"/>
              </a:ext>
            </a:extLst>
          </p:cNvPr>
          <p:cNvSpPr>
            <a:spLocks noGrp="1"/>
          </p:cNvSpPr>
          <p:nvPr>
            <p:ph type="dt" sz="half" idx="10"/>
          </p:nvPr>
        </p:nvSpPr>
        <p:spPr/>
        <p:txBody>
          <a:bodyPr/>
          <a:lstStyle/>
          <a:p>
            <a:fld id="{61C793C4-2361-4E3A-A4A7-7FF175CAB4E3}" type="datetimeFigureOut">
              <a:rPr lang="nl-NL" smtClean="0"/>
              <a:t>8-6-2023</a:t>
            </a:fld>
            <a:endParaRPr lang="nl-NL"/>
          </a:p>
        </p:txBody>
      </p:sp>
      <p:sp>
        <p:nvSpPr>
          <p:cNvPr id="5" name="Tijdelijke aanduiding voor voettekst 4">
            <a:extLst>
              <a:ext uri="{FF2B5EF4-FFF2-40B4-BE49-F238E27FC236}">
                <a16:creationId xmlns:a16="http://schemas.microsoft.com/office/drawing/2014/main" id="{83582F16-7DCC-FA95-922C-0CEE02A2C27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87D941B-0F3B-A9CE-55BF-642058005025}"/>
              </a:ext>
            </a:extLst>
          </p:cNvPr>
          <p:cNvSpPr>
            <a:spLocks noGrp="1"/>
          </p:cNvSpPr>
          <p:nvPr>
            <p:ph type="sldNum" sz="quarter" idx="12"/>
          </p:nvPr>
        </p:nvSpPr>
        <p:spPr/>
        <p:txBody>
          <a:bodyPr/>
          <a:lstStyle/>
          <a:p>
            <a:fld id="{B2EAC6B7-1A38-4F7E-92DF-BC1D07F95E46}" type="slidenum">
              <a:rPr lang="nl-NL" smtClean="0"/>
              <a:t>‹nr.›</a:t>
            </a:fld>
            <a:endParaRPr lang="nl-NL"/>
          </a:p>
        </p:txBody>
      </p:sp>
    </p:spTree>
    <p:extLst>
      <p:ext uri="{BB962C8B-B14F-4D97-AF65-F5344CB8AC3E}">
        <p14:creationId xmlns:p14="http://schemas.microsoft.com/office/powerpoint/2010/main" val="418203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6CEC9-BCE2-BDC1-B7BA-DD6B5D204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7CEA06B-7A47-E4CA-6C11-2F1BD1D7762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C056C63-C295-0FC7-8699-A69F529A68A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45A13A6-BCE8-CEA3-EC1E-6B1F8DAA6886}"/>
              </a:ext>
            </a:extLst>
          </p:cNvPr>
          <p:cNvSpPr>
            <a:spLocks noGrp="1"/>
          </p:cNvSpPr>
          <p:nvPr>
            <p:ph type="dt" sz="half" idx="10"/>
          </p:nvPr>
        </p:nvSpPr>
        <p:spPr/>
        <p:txBody>
          <a:bodyPr/>
          <a:lstStyle/>
          <a:p>
            <a:fld id="{61C793C4-2361-4E3A-A4A7-7FF175CAB4E3}" type="datetimeFigureOut">
              <a:rPr lang="nl-NL" smtClean="0"/>
              <a:t>8-6-2023</a:t>
            </a:fld>
            <a:endParaRPr lang="nl-NL"/>
          </a:p>
        </p:txBody>
      </p:sp>
      <p:sp>
        <p:nvSpPr>
          <p:cNvPr id="6" name="Tijdelijke aanduiding voor voettekst 5">
            <a:extLst>
              <a:ext uri="{FF2B5EF4-FFF2-40B4-BE49-F238E27FC236}">
                <a16:creationId xmlns:a16="http://schemas.microsoft.com/office/drawing/2014/main" id="{7A39D40A-88C3-682D-DBD2-4C420940EF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5673382-C1B9-88F1-BFA3-5EB7F48EAF3F}"/>
              </a:ext>
            </a:extLst>
          </p:cNvPr>
          <p:cNvSpPr>
            <a:spLocks noGrp="1"/>
          </p:cNvSpPr>
          <p:nvPr>
            <p:ph type="sldNum" sz="quarter" idx="12"/>
          </p:nvPr>
        </p:nvSpPr>
        <p:spPr/>
        <p:txBody>
          <a:bodyPr/>
          <a:lstStyle/>
          <a:p>
            <a:fld id="{B2EAC6B7-1A38-4F7E-92DF-BC1D07F95E46}" type="slidenum">
              <a:rPr lang="nl-NL" smtClean="0"/>
              <a:t>‹nr.›</a:t>
            </a:fld>
            <a:endParaRPr lang="nl-NL"/>
          </a:p>
        </p:txBody>
      </p:sp>
    </p:spTree>
    <p:extLst>
      <p:ext uri="{BB962C8B-B14F-4D97-AF65-F5344CB8AC3E}">
        <p14:creationId xmlns:p14="http://schemas.microsoft.com/office/powerpoint/2010/main" val="289119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197514-396E-988F-6D2A-CCFB360837B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1CCA9F4-D8FA-8C92-C844-318E4A7DC4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AEE1B28-57AD-D93C-D9A5-FF1A7A15DCF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D483F23-C00B-4541-BCF1-A125D1099B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AA74DBA-1C7C-5596-CB10-7A2DB4D993A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843D728-0CCB-7844-314D-1D628E056BD4}"/>
              </a:ext>
            </a:extLst>
          </p:cNvPr>
          <p:cNvSpPr>
            <a:spLocks noGrp="1"/>
          </p:cNvSpPr>
          <p:nvPr>
            <p:ph type="dt" sz="half" idx="10"/>
          </p:nvPr>
        </p:nvSpPr>
        <p:spPr/>
        <p:txBody>
          <a:bodyPr/>
          <a:lstStyle/>
          <a:p>
            <a:fld id="{61C793C4-2361-4E3A-A4A7-7FF175CAB4E3}" type="datetimeFigureOut">
              <a:rPr lang="nl-NL" smtClean="0"/>
              <a:t>8-6-2023</a:t>
            </a:fld>
            <a:endParaRPr lang="nl-NL"/>
          </a:p>
        </p:txBody>
      </p:sp>
      <p:sp>
        <p:nvSpPr>
          <p:cNvPr id="8" name="Tijdelijke aanduiding voor voettekst 7">
            <a:extLst>
              <a:ext uri="{FF2B5EF4-FFF2-40B4-BE49-F238E27FC236}">
                <a16:creationId xmlns:a16="http://schemas.microsoft.com/office/drawing/2014/main" id="{1C42E846-BA73-1F6C-D4E3-50D2FADEE20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D71E1C7-6F15-9760-31B8-87D1E0DB8185}"/>
              </a:ext>
            </a:extLst>
          </p:cNvPr>
          <p:cNvSpPr>
            <a:spLocks noGrp="1"/>
          </p:cNvSpPr>
          <p:nvPr>
            <p:ph type="sldNum" sz="quarter" idx="12"/>
          </p:nvPr>
        </p:nvSpPr>
        <p:spPr/>
        <p:txBody>
          <a:bodyPr/>
          <a:lstStyle/>
          <a:p>
            <a:fld id="{B2EAC6B7-1A38-4F7E-92DF-BC1D07F95E46}" type="slidenum">
              <a:rPr lang="nl-NL" smtClean="0"/>
              <a:t>‹nr.›</a:t>
            </a:fld>
            <a:endParaRPr lang="nl-NL"/>
          </a:p>
        </p:txBody>
      </p:sp>
    </p:spTree>
    <p:extLst>
      <p:ext uri="{BB962C8B-B14F-4D97-AF65-F5344CB8AC3E}">
        <p14:creationId xmlns:p14="http://schemas.microsoft.com/office/powerpoint/2010/main" val="325098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C5E310-496D-83BB-1ED6-B8AB6F481A4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C3F0ADF-42CB-85FD-EFB6-0EE760309432}"/>
              </a:ext>
            </a:extLst>
          </p:cNvPr>
          <p:cNvSpPr>
            <a:spLocks noGrp="1"/>
          </p:cNvSpPr>
          <p:nvPr>
            <p:ph type="dt" sz="half" idx="10"/>
          </p:nvPr>
        </p:nvSpPr>
        <p:spPr/>
        <p:txBody>
          <a:bodyPr/>
          <a:lstStyle/>
          <a:p>
            <a:fld id="{61C793C4-2361-4E3A-A4A7-7FF175CAB4E3}" type="datetimeFigureOut">
              <a:rPr lang="nl-NL" smtClean="0"/>
              <a:t>8-6-2023</a:t>
            </a:fld>
            <a:endParaRPr lang="nl-NL"/>
          </a:p>
        </p:txBody>
      </p:sp>
      <p:sp>
        <p:nvSpPr>
          <p:cNvPr id="4" name="Tijdelijke aanduiding voor voettekst 3">
            <a:extLst>
              <a:ext uri="{FF2B5EF4-FFF2-40B4-BE49-F238E27FC236}">
                <a16:creationId xmlns:a16="http://schemas.microsoft.com/office/drawing/2014/main" id="{037F3622-BB1C-AF71-FFC4-C77BC12568D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880841C-C4CA-08D7-2EDA-6A00E9AD53C0}"/>
              </a:ext>
            </a:extLst>
          </p:cNvPr>
          <p:cNvSpPr>
            <a:spLocks noGrp="1"/>
          </p:cNvSpPr>
          <p:nvPr>
            <p:ph type="sldNum" sz="quarter" idx="12"/>
          </p:nvPr>
        </p:nvSpPr>
        <p:spPr/>
        <p:txBody>
          <a:bodyPr/>
          <a:lstStyle/>
          <a:p>
            <a:fld id="{B2EAC6B7-1A38-4F7E-92DF-BC1D07F95E46}" type="slidenum">
              <a:rPr lang="nl-NL" smtClean="0"/>
              <a:t>‹nr.›</a:t>
            </a:fld>
            <a:endParaRPr lang="nl-NL"/>
          </a:p>
        </p:txBody>
      </p:sp>
    </p:spTree>
    <p:extLst>
      <p:ext uri="{BB962C8B-B14F-4D97-AF65-F5344CB8AC3E}">
        <p14:creationId xmlns:p14="http://schemas.microsoft.com/office/powerpoint/2010/main" val="253105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CB48C04-4A97-3E29-6036-239BC025C39F}"/>
              </a:ext>
            </a:extLst>
          </p:cNvPr>
          <p:cNvSpPr>
            <a:spLocks noGrp="1"/>
          </p:cNvSpPr>
          <p:nvPr>
            <p:ph type="dt" sz="half" idx="10"/>
          </p:nvPr>
        </p:nvSpPr>
        <p:spPr/>
        <p:txBody>
          <a:bodyPr/>
          <a:lstStyle/>
          <a:p>
            <a:fld id="{61C793C4-2361-4E3A-A4A7-7FF175CAB4E3}" type="datetimeFigureOut">
              <a:rPr lang="nl-NL" smtClean="0"/>
              <a:t>8-6-2023</a:t>
            </a:fld>
            <a:endParaRPr lang="nl-NL"/>
          </a:p>
        </p:txBody>
      </p:sp>
      <p:sp>
        <p:nvSpPr>
          <p:cNvPr id="3" name="Tijdelijke aanduiding voor voettekst 2">
            <a:extLst>
              <a:ext uri="{FF2B5EF4-FFF2-40B4-BE49-F238E27FC236}">
                <a16:creationId xmlns:a16="http://schemas.microsoft.com/office/drawing/2014/main" id="{EA3933D6-41E7-C0BE-FDBD-5BDEC373BF7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A29D514-D8D6-E961-79D5-2ABAAB52A6E7}"/>
              </a:ext>
            </a:extLst>
          </p:cNvPr>
          <p:cNvSpPr>
            <a:spLocks noGrp="1"/>
          </p:cNvSpPr>
          <p:nvPr>
            <p:ph type="sldNum" sz="quarter" idx="12"/>
          </p:nvPr>
        </p:nvSpPr>
        <p:spPr/>
        <p:txBody>
          <a:bodyPr/>
          <a:lstStyle/>
          <a:p>
            <a:fld id="{B2EAC6B7-1A38-4F7E-92DF-BC1D07F95E46}" type="slidenum">
              <a:rPr lang="nl-NL" smtClean="0"/>
              <a:t>‹nr.›</a:t>
            </a:fld>
            <a:endParaRPr lang="nl-NL"/>
          </a:p>
        </p:txBody>
      </p:sp>
    </p:spTree>
    <p:extLst>
      <p:ext uri="{BB962C8B-B14F-4D97-AF65-F5344CB8AC3E}">
        <p14:creationId xmlns:p14="http://schemas.microsoft.com/office/powerpoint/2010/main" val="33493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0FCB2-545A-421D-2BEF-1E08AE1DFE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02C567C-63EF-1018-B893-E6EE9F7EAE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DD552B4-2AE2-16EC-3048-7BB04A043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B51B2BD-C71F-9E2E-95D6-50FC3F70FE7B}"/>
              </a:ext>
            </a:extLst>
          </p:cNvPr>
          <p:cNvSpPr>
            <a:spLocks noGrp="1"/>
          </p:cNvSpPr>
          <p:nvPr>
            <p:ph type="dt" sz="half" idx="10"/>
          </p:nvPr>
        </p:nvSpPr>
        <p:spPr/>
        <p:txBody>
          <a:bodyPr/>
          <a:lstStyle/>
          <a:p>
            <a:fld id="{61C793C4-2361-4E3A-A4A7-7FF175CAB4E3}" type="datetimeFigureOut">
              <a:rPr lang="nl-NL" smtClean="0"/>
              <a:t>8-6-2023</a:t>
            </a:fld>
            <a:endParaRPr lang="nl-NL"/>
          </a:p>
        </p:txBody>
      </p:sp>
      <p:sp>
        <p:nvSpPr>
          <p:cNvPr id="6" name="Tijdelijke aanduiding voor voettekst 5">
            <a:extLst>
              <a:ext uri="{FF2B5EF4-FFF2-40B4-BE49-F238E27FC236}">
                <a16:creationId xmlns:a16="http://schemas.microsoft.com/office/drawing/2014/main" id="{3BFF0181-B0E9-5315-49EF-BB3E8F8EC32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88EEC0-E4F6-4FD0-D006-F35D6069242B}"/>
              </a:ext>
            </a:extLst>
          </p:cNvPr>
          <p:cNvSpPr>
            <a:spLocks noGrp="1"/>
          </p:cNvSpPr>
          <p:nvPr>
            <p:ph type="sldNum" sz="quarter" idx="12"/>
          </p:nvPr>
        </p:nvSpPr>
        <p:spPr/>
        <p:txBody>
          <a:bodyPr/>
          <a:lstStyle/>
          <a:p>
            <a:fld id="{B2EAC6B7-1A38-4F7E-92DF-BC1D07F95E46}" type="slidenum">
              <a:rPr lang="nl-NL" smtClean="0"/>
              <a:t>‹nr.›</a:t>
            </a:fld>
            <a:endParaRPr lang="nl-NL"/>
          </a:p>
        </p:txBody>
      </p:sp>
    </p:spTree>
    <p:extLst>
      <p:ext uri="{BB962C8B-B14F-4D97-AF65-F5344CB8AC3E}">
        <p14:creationId xmlns:p14="http://schemas.microsoft.com/office/powerpoint/2010/main" val="2909462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29791-3185-7D06-7FC9-200029D88C3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F3F6382-F4BC-4323-E9D3-346791326A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B8A663F-5668-4D71-F432-B51C42D23F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F760D43-D3D0-24C2-5B3D-BCCB33588A09}"/>
              </a:ext>
            </a:extLst>
          </p:cNvPr>
          <p:cNvSpPr>
            <a:spLocks noGrp="1"/>
          </p:cNvSpPr>
          <p:nvPr>
            <p:ph type="dt" sz="half" idx="10"/>
          </p:nvPr>
        </p:nvSpPr>
        <p:spPr/>
        <p:txBody>
          <a:bodyPr/>
          <a:lstStyle/>
          <a:p>
            <a:fld id="{61C793C4-2361-4E3A-A4A7-7FF175CAB4E3}" type="datetimeFigureOut">
              <a:rPr lang="nl-NL" smtClean="0"/>
              <a:t>8-6-2023</a:t>
            </a:fld>
            <a:endParaRPr lang="nl-NL"/>
          </a:p>
        </p:txBody>
      </p:sp>
      <p:sp>
        <p:nvSpPr>
          <p:cNvPr id="6" name="Tijdelijke aanduiding voor voettekst 5">
            <a:extLst>
              <a:ext uri="{FF2B5EF4-FFF2-40B4-BE49-F238E27FC236}">
                <a16:creationId xmlns:a16="http://schemas.microsoft.com/office/drawing/2014/main" id="{67530535-D51B-4778-3A30-974D1820E0F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EA6CDC9-2353-2B67-B4D4-21AE40748F4C}"/>
              </a:ext>
            </a:extLst>
          </p:cNvPr>
          <p:cNvSpPr>
            <a:spLocks noGrp="1"/>
          </p:cNvSpPr>
          <p:nvPr>
            <p:ph type="sldNum" sz="quarter" idx="12"/>
          </p:nvPr>
        </p:nvSpPr>
        <p:spPr/>
        <p:txBody>
          <a:bodyPr/>
          <a:lstStyle/>
          <a:p>
            <a:fld id="{B2EAC6B7-1A38-4F7E-92DF-BC1D07F95E46}" type="slidenum">
              <a:rPr lang="nl-NL" smtClean="0"/>
              <a:t>‹nr.›</a:t>
            </a:fld>
            <a:endParaRPr lang="nl-NL"/>
          </a:p>
        </p:txBody>
      </p:sp>
    </p:spTree>
    <p:extLst>
      <p:ext uri="{BB962C8B-B14F-4D97-AF65-F5344CB8AC3E}">
        <p14:creationId xmlns:p14="http://schemas.microsoft.com/office/powerpoint/2010/main" val="135151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4384F83-4E36-6FCE-3A3B-04ACFB837F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F54AEE2-FC94-5A9C-6565-D2504666D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103DE2-51E3-5311-FC1C-B7AC220553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793C4-2361-4E3A-A4A7-7FF175CAB4E3}" type="datetimeFigureOut">
              <a:rPr lang="nl-NL" smtClean="0"/>
              <a:t>8-6-2023</a:t>
            </a:fld>
            <a:endParaRPr lang="nl-NL"/>
          </a:p>
        </p:txBody>
      </p:sp>
      <p:sp>
        <p:nvSpPr>
          <p:cNvPr id="5" name="Tijdelijke aanduiding voor voettekst 4">
            <a:extLst>
              <a:ext uri="{FF2B5EF4-FFF2-40B4-BE49-F238E27FC236}">
                <a16:creationId xmlns:a16="http://schemas.microsoft.com/office/drawing/2014/main" id="{95099845-80AB-F80B-2E59-0274C1F0A5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E527443-CF21-CB20-B30A-B380ABEEA7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AC6B7-1A38-4F7E-92DF-BC1D07F95E46}" type="slidenum">
              <a:rPr lang="nl-NL" smtClean="0"/>
              <a:t>‹nr.›</a:t>
            </a:fld>
            <a:endParaRPr lang="nl-NL"/>
          </a:p>
        </p:txBody>
      </p:sp>
    </p:spTree>
    <p:extLst>
      <p:ext uri="{BB962C8B-B14F-4D97-AF65-F5344CB8AC3E}">
        <p14:creationId xmlns:p14="http://schemas.microsoft.com/office/powerpoint/2010/main" val="2849268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8-6-2023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itte pijlen die op het asfalt zijn geverfd">
            <a:extLst>
              <a:ext uri="{FF2B5EF4-FFF2-40B4-BE49-F238E27FC236}">
                <a16:creationId xmlns:a16="http://schemas.microsoft.com/office/drawing/2014/main" id="{EC04FDF8-3D77-25C6-DE37-0991446CDC84}"/>
              </a:ext>
            </a:extLst>
          </p:cNvPr>
          <p:cNvPicPr>
            <a:picLocks noChangeAspect="1"/>
          </p:cNvPicPr>
          <p:nvPr/>
        </p:nvPicPr>
        <p:blipFill rotWithShape="1">
          <a:blip r:embed="rId2">
            <a:alphaModFix amt="50000"/>
          </a:blip>
          <a:srcRect t="1113" b="13981"/>
          <a:stretch/>
        </p:blipFill>
        <p:spPr>
          <a:xfrm>
            <a:off x="20" y="1"/>
            <a:ext cx="12191980" cy="6857999"/>
          </a:xfrm>
          <a:prstGeom prst="rect">
            <a:avLst/>
          </a:prstGeom>
        </p:spPr>
      </p:pic>
      <p:sp>
        <p:nvSpPr>
          <p:cNvPr id="2" name="Titel 1">
            <a:extLst>
              <a:ext uri="{FF2B5EF4-FFF2-40B4-BE49-F238E27FC236}">
                <a16:creationId xmlns:a16="http://schemas.microsoft.com/office/drawing/2014/main" id="{C563AF1E-F499-131D-F204-D8CA7E7D9E3F}"/>
              </a:ext>
            </a:extLst>
          </p:cNvPr>
          <p:cNvSpPr>
            <a:spLocks noGrp="1"/>
          </p:cNvSpPr>
          <p:nvPr>
            <p:ph type="ctrTitle"/>
          </p:nvPr>
        </p:nvSpPr>
        <p:spPr>
          <a:xfrm>
            <a:off x="1524000" y="1122362"/>
            <a:ext cx="9144000" cy="2900518"/>
          </a:xfrm>
        </p:spPr>
        <p:txBody>
          <a:bodyPr>
            <a:normAutofit/>
          </a:bodyPr>
          <a:lstStyle/>
          <a:p>
            <a:r>
              <a:rPr lang="nl-NL">
                <a:solidFill>
                  <a:srgbClr val="FFFFFF"/>
                </a:solidFill>
              </a:rPr>
              <a:t>Keuzes keuzes…..</a:t>
            </a:r>
          </a:p>
        </p:txBody>
      </p:sp>
      <p:sp>
        <p:nvSpPr>
          <p:cNvPr id="3" name="Ondertitel 2">
            <a:extLst>
              <a:ext uri="{FF2B5EF4-FFF2-40B4-BE49-F238E27FC236}">
                <a16:creationId xmlns:a16="http://schemas.microsoft.com/office/drawing/2014/main" id="{5DA85DFA-DCB4-7934-86F6-1E55718B0260}"/>
              </a:ext>
            </a:extLst>
          </p:cNvPr>
          <p:cNvSpPr>
            <a:spLocks noGrp="1"/>
          </p:cNvSpPr>
          <p:nvPr>
            <p:ph type="subTitle" idx="1"/>
          </p:nvPr>
        </p:nvSpPr>
        <p:spPr>
          <a:xfrm>
            <a:off x="1524000" y="4159404"/>
            <a:ext cx="9144000" cy="1098395"/>
          </a:xfrm>
        </p:spPr>
        <p:txBody>
          <a:bodyPr>
            <a:normAutofit/>
          </a:bodyPr>
          <a:lstStyle/>
          <a:p>
            <a:r>
              <a:rPr lang="nl-NL">
                <a:solidFill>
                  <a:srgbClr val="FFFFFF"/>
                </a:solidFill>
              </a:rPr>
              <a:t>Hoe maak je in dit proces keuzes voor je ontwerp? </a:t>
            </a:r>
          </a:p>
        </p:txBody>
      </p:sp>
    </p:spTree>
    <p:extLst>
      <p:ext uri="{BB962C8B-B14F-4D97-AF65-F5344CB8AC3E}">
        <p14:creationId xmlns:p14="http://schemas.microsoft.com/office/powerpoint/2010/main" val="49641794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ep 21">
            <a:extLst>
              <a:ext uri="{FF2B5EF4-FFF2-40B4-BE49-F238E27FC236}">
                <a16:creationId xmlns:a16="http://schemas.microsoft.com/office/drawing/2014/main" id="{FBA21282-1422-511F-AE3F-22FED53C5C61}"/>
              </a:ext>
            </a:extLst>
          </p:cNvPr>
          <p:cNvGrpSpPr/>
          <p:nvPr/>
        </p:nvGrpSpPr>
        <p:grpSpPr>
          <a:xfrm>
            <a:off x="254577" y="629136"/>
            <a:ext cx="10681855" cy="5599728"/>
            <a:chOff x="228600" y="1122219"/>
            <a:chExt cx="10681855" cy="5599728"/>
          </a:xfrm>
        </p:grpSpPr>
        <p:grpSp>
          <p:nvGrpSpPr>
            <p:cNvPr id="16" name="Groep 15">
              <a:extLst>
                <a:ext uri="{FF2B5EF4-FFF2-40B4-BE49-F238E27FC236}">
                  <a16:creationId xmlns:a16="http://schemas.microsoft.com/office/drawing/2014/main" id="{BBAA0AA4-7950-3C39-F4F5-3E3BA56BF51F}"/>
                </a:ext>
              </a:extLst>
            </p:cNvPr>
            <p:cNvGrpSpPr/>
            <p:nvPr/>
          </p:nvGrpSpPr>
          <p:grpSpPr>
            <a:xfrm>
              <a:off x="228600" y="1122219"/>
              <a:ext cx="10681855" cy="5599728"/>
              <a:chOff x="228600" y="1485899"/>
              <a:chExt cx="9881755" cy="5236047"/>
            </a:xfrm>
          </p:grpSpPr>
          <p:grpSp>
            <p:nvGrpSpPr>
              <p:cNvPr id="10" name="Groep 9">
                <a:extLst>
                  <a:ext uri="{FF2B5EF4-FFF2-40B4-BE49-F238E27FC236}">
                    <a16:creationId xmlns:a16="http://schemas.microsoft.com/office/drawing/2014/main" id="{730E667B-B5AF-250F-9782-750DDF78FDBA}"/>
                  </a:ext>
                </a:extLst>
              </p:cNvPr>
              <p:cNvGrpSpPr/>
              <p:nvPr/>
            </p:nvGrpSpPr>
            <p:grpSpPr>
              <a:xfrm>
                <a:off x="228600" y="1485899"/>
                <a:ext cx="9881755" cy="5236047"/>
                <a:chOff x="228600" y="1485899"/>
                <a:chExt cx="9881755" cy="5236047"/>
              </a:xfrm>
            </p:grpSpPr>
            <p:pic>
              <p:nvPicPr>
                <p:cNvPr id="1026" name="Picture 2" descr="Design thinking, gewoon doen! 5 concrete stappen - Frankwatching">
                  <a:extLst>
                    <a:ext uri="{FF2B5EF4-FFF2-40B4-BE49-F238E27FC236}">
                      <a16:creationId xmlns:a16="http://schemas.microsoft.com/office/drawing/2014/main" id="{A6D130DD-F261-3C3E-FB0B-21EA7EBF7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85899"/>
                  <a:ext cx="9881755" cy="5236047"/>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FED2806F-6AF7-AF55-432D-E9535349DEC2}"/>
                    </a:ext>
                  </a:extLst>
                </p:cNvPr>
                <p:cNvSpPr/>
                <p:nvPr/>
              </p:nvSpPr>
              <p:spPr>
                <a:xfrm>
                  <a:off x="405245" y="4281055"/>
                  <a:ext cx="1891146"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2C5FF5CB-185C-DA21-D3BF-80E40C53A8A2}"/>
                    </a:ext>
                  </a:extLst>
                </p:cNvPr>
                <p:cNvSpPr/>
                <p:nvPr/>
              </p:nvSpPr>
              <p:spPr>
                <a:xfrm>
                  <a:off x="1198417" y="2940627"/>
                  <a:ext cx="2105892"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57AA398-D83C-A1D4-4AAE-1D813FF3BCF9}"/>
                    </a:ext>
                  </a:extLst>
                </p:cNvPr>
                <p:cNvSpPr/>
                <p:nvPr/>
              </p:nvSpPr>
              <p:spPr>
                <a:xfrm>
                  <a:off x="2739736" y="1963882"/>
                  <a:ext cx="1766455"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FA0C793-E78B-9CF8-C621-44874C3E2060}"/>
                    </a:ext>
                  </a:extLst>
                </p:cNvPr>
                <p:cNvSpPr/>
                <p:nvPr/>
              </p:nvSpPr>
              <p:spPr>
                <a:xfrm>
                  <a:off x="6885709" y="2009126"/>
                  <a:ext cx="1905000"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FFEE95A-A635-EC60-8316-B32A76BDB7B3}"/>
                    </a:ext>
                  </a:extLst>
                </p:cNvPr>
                <p:cNvSpPr/>
                <p:nvPr/>
              </p:nvSpPr>
              <p:spPr>
                <a:xfrm>
                  <a:off x="7907481" y="2940627"/>
                  <a:ext cx="1905000" cy="931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70143AC-0D04-67AA-7483-768CDDA89DEA}"/>
                    </a:ext>
                  </a:extLst>
                </p:cNvPr>
                <p:cNvSpPr/>
                <p:nvPr/>
              </p:nvSpPr>
              <p:spPr>
                <a:xfrm>
                  <a:off x="8343900" y="4315258"/>
                  <a:ext cx="1766455"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5" name="Rechthoek 14">
                <a:extLst>
                  <a:ext uri="{FF2B5EF4-FFF2-40B4-BE49-F238E27FC236}">
                    <a16:creationId xmlns:a16="http://schemas.microsoft.com/office/drawing/2014/main" id="{9420B1F5-37F0-509F-E4CA-5EE0921CB713}"/>
                  </a:ext>
                </a:extLst>
              </p:cNvPr>
              <p:cNvSpPr/>
              <p:nvPr/>
            </p:nvSpPr>
            <p:spPr>
              <a:xfrm>
                <a:off x="602673" y="5642264"/>
                <a:ext cx="966354" cy="29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Rechthoek 20">
              <a:extLst>
                <a:ext uri="{FF2B5EF4-FFF2-40B4-BE49-F238E27FC236}">
                  <a16:creationId xmlns:a16="http://schemas.microsoft.com/office/drawing/2014/main" id="{A2EEDF09-2FCD-BFF4-8DB5-81C5AF7FFACC}"/>
                </a:ext>
              </a:extLst>
            </p:cNvPr>
            <p:cNvSpPr/>
            <p:nvPr/>
          </p:nvSpPr>
          <p:spPr>
            <a:xfrm>
              <a:off x="9483961" y="5567273"/>
              <a:ext cx="1141815"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a:extLst>
              <a:ext uri="{FF2B5EF4-FFF2-40B4-BE49-F238E27FC236}">
                <a16:creationId xmlns:a16="http://schemas.microsoft.com/office/drawing/2014/main" id="{8FBFB187-5FF3-4FF9-9604-7E1C87161629}"/>
              </a:ext>
            </a:extLst>
          </p:cNvPr>
          <p:cNvSpPr>
            <a:spLocks noGrp="1"/>
          </p:cNvSpPr>
          <p:nvPr>
            <p:ph type="title"/>
          </p:nvPr>
        </p:nvSpPr>
        <p:spPr>
          <a:xfrm>
            <a:off x="495300" y="125879"/>
            <a:ext cx="6144491" cy="614994"/>
          </a:xfrm>
        </p:spPr>
        <p:txBody>
          <a:bodyPr>
            <a:normAutofit/>
          </a:bodyPr>
          <a:lstStyle/>
          <a:p>
            <a:r>
              <a:rPr lang="nl-NL" sz="3200" dirty="0">
                <a:latin typeface="Athletics Bold" panose="02000000000000000000" pitchFamily="50" charset="0"/>
              </a:rPr>
              <a:t>Hoe gaan we dat doen?! </a:t>
            </a:r>
          </a:p>
        </p:txBody>
      </p:sp>
      <p:sp>
        <p:nvSpPr>
          <p:cNvPr id="11" name="Tekstvak 10">
            <a:extLst>
              <a:ext uri="{FF2B5EF4-FFF2-40B4-BE49-F238E27FC236}">
                <a16:creationId xmlns:a16="http://schemas.microsoft.com/office/drawing/2014/main" id="{CAE39DA1-E557-0E53-7DDE-0B64BCB56A10}"/>
              </a:ext>
            </a:extLst>
          </p:cNvPr>
          <p:cNvSpPr txBox="1"/>
          <p:nvPr/>
        </p:nvSpPr>
        <p:spPr>
          <a:xfrm>
            <a:off x="73808" y="3739693"/>
            <a:ext cx="2583612"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Oorsprong</a:t>
            </a:r>
          </a:p>
          <a:p>
            <a:r>
              <a:rPr lang="nl-NL" dirty="0">
                <a:latin typeface="Athletics Regular" panose="02000000000000000000" pitchFamily="50" charset="0"/>
              </a:rPr>
              <a:t>Wat is de geschiedenis van het gebied?</a:t>
            </a:r>
          </a:p>
        </p:txBody>
      </p:sp>
      <p:sp>
        <p:nvSpPr>
          <p:cNvPr id="12" name="Tekstvak 11">
            <a:extLst>
              <a:ext uri="{FF2B5EF4-FFF2-40B4-BE49-F238E27FC236}">
                <a16:creationId xmlns:a16="http://schemas.microsoft.com/office/drawing/2014/main" id="{353921A6-3A00-CA99-3D41-893A7AC76CF5}"/>
              </a:ext>
            </a:extLst>
          </p:cNvPr>
          <p:cNvSpPr txBox="1"/>
          <p:nvPr/>
        </p:nvSpPr>
        <p:spPr>
          <a:xfrm>
            <a:off x="830171" y="2234238"/>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Omgevingsanalyse</a:t>
            </a:r>
          </a:p>
          <a:p>
            <a:r>
              <a:rPr lang="nl-NL" dirty="0">
                <a:latin typeface="Athletics Regular" panose="02000000000000000000" pitchFamily="50" charset="0"/>
              </a:rPr>
              <a:t>Inventariseer informatie over plangebied</a:t>
            </a:r>
          </a:p>
        </p:txBody>
      </p:sp>
      <p:sp>
        <p:nvSpPr>
          <p:cNvPr id="14" name="Tekstvak 13">
            <a:extLst>
              <a:ext uri="{FF2B5EF4-FFF2-40B4-BE49-F238E27FC236}">
                <a16:creationId xmlns:a16="http://schemas.microsoft.com/office/drawing/2014/main" id="{44C8A031-3A29-BA0A-E459-953A64C63506}"/>
              </a:ext>
            </a:extLst>
          </p:cNvPr>
          <p:cNvSpPr txBox="1"/>
          <p:nvPr/>
        </p:nvSpPr>
        <p:spPr>
          <a:xfrm>
            <a:off x="263497" y="5546461"/>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Vraagstuk</a:t>
            </a:r>
          </a:p>
          <a:p>
            <a:r>
              <a:rPr lang="nl-NL" dirty="0">
                <a:latin typeface="Athletics Regular" panose="02000000000000000000" pitchFamily="50" charset="0"/>
              </a:rPr>
              <a:t>Wat zijn de wensen van de opdrachtgever?</a:t>
            </a:r>
          </a:p>
        </p:txBody>
      </p:sp>
      <p:sp>
        <p:nvSpPr>
          <p:cNvPr id="17" name="Tekstvak 16">
            <a:extLst>
              <a:ext uri="{FF2B5EF4-FFF2-40B4-BE49-F238E27FC236}">
                <a16:creationId xmlns:a16="http://schemas.microsoft.com/office/drawing/2014/main" id="{0D03F971-F000-5EDA-D5A9-B97665DC3FD6}"/>
              </a:ext>
            </a:extLst>
          </p:cNvPr>
          <p:cNvSpPr txBox="1"/>
          <p:nvPr/>
        </p:nvSpPr>
        <p:spPr>
          <a:xfrm>
            <a:off x="2376006" y="93634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Thema’s</a:t>
            </a:r>
          </a:p>
          <a:p>
            <a:r>
              <a:rPr lang="nl-NL" dirty="0">
                <a:latin typeface="Athletics Regular" panose="02000000000000000000" pitchFamily="50" charset="0"/>
              </a:rPr>
              <a:t>Eerste ideeën op gebied van CE, VT, LS, SW en WE</a:t>
            </a:r>
          </a:p>
        </p:txBody>
      </p:sp>
      <p:sp>
        <p:nvSpPr>
          <p:cNvPr id="18" name="Tekstvak 17">
            <a:extLst>
              <a:ext uri="{FF2B5EF4-FFF2-40B4-BE49-F238E27FC236}">
                <a16:creationId xmlns:a16="http://schemas.microsoft.com/office/drawing/2014/main" id="{B2BC4153-2D29-2FFB-18AB-5318F105B547}"/>
              </a:ext>
            </a:extLst>
          </p:cNvPr>
          <p:cNvSpPr txBox="1"/>
          <p:nvPr/>
        </p:nvSpPr>
        <p:spPr>
          <a:xfrm>
            <a:off x="7543925" y="951859"/>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Marktonderzoek</a:t>
            </a:r>
          </a:p>
          <a:p>
            <a:r>
              <a:rPr lang="nl-NL" dirty="0">
                <a:latin typeface="Athletics Regular" panose="02000000000000000000" pitchFamily="50" charset="0"/>
              </a:rPr>
              <a:t>Wie is de doelgroep? Wat zijn hun wensen?</a:t>
            </a:r>
          </a:p>
        </p:txBody>
      </p:sp>
      <p:sp>
        <p:nvSpPr>
          <p:cNvPr id="19" name="Tekstvak 18">
            <a:extLst>
              <a:ext uri="{FF2B5EF4-FFF2-40B4-BE49-F238E27FC236}">
                <a16:creationId xmlns:a16="http://schemas.microsoft.com/office/drawing/2014/main" id="{F9E2C8CE-07FF-8996-7AB2-22256DD25A3B}"/>
              </a:ext>
            </a:extLst>
          </p:cNvPr>
          <p:cNvSpPr txBox="1"/>
          <p:nvPr/>
        </p:nvSpPr>
        <p:spPr>
          <a:xfrm>
            <a:off x="8687928" y="214892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Scenario’s</a:t>
            </a:r>
            <a:r>
              <a:rPr lang="nl-NL" b="1" dirty="0">
                <a:solidFill>
                  <a:srgbClr val="D60093"/>
                </a:solidFill>
                <a:latin typeface="Athletics Regular" panose="02000000000000000000" pitchFamily="50" charset="0"/>
              </a:rPr>
              <a:t> </a:t>
            </a:r>
          </a:p>
          <a:p>
            <a:r>
              <a:rPr lang="nl-NL" dirty="0">
                <a:latin typeface="Athletics Regular" panose="02000000000000000000" pitchFamily="50" charset="0"/>
              </a:rPr>
              <a:t>Wat zijn mogelijke oplossingen?</a:t>
            </a:r>
          </a:p>
        </p:txBody>
      </p:sp>
      <p:sp>
        <p:nvSpPr>
          <p:cNvPr id="20" name="Tekstvak 19">
            <a:extLst>
              <a:ext uri="{FF2B5EF4-FFF2-40B4-BE49-F238E27FC236}">
                <a16:creationId xmlns:a16="http://schemas.microsoft.com/office/drawing/2014/main" id="{2614B81A-E314-B259-CA01-C4B62DF63812}"/>
              </a:ext>
            </a:extLst>
          </p:cNvPr>
          <p:cNvSpPr txBox="1"/>
          <p:nvPr/>
        </p:nvSpPr>
        <p:spPr>
          <a:xfrm>
            <a:off x="9026952" y="365501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Testen</a:t>
            </a:r>
          </a:p>
          <a:p>
            <a:r>
              <a:rPr lang="nl-NL" dirty="0">
                <a:latin typeface="Athletics Regular" panose="02000000000000000000" pitchFamily="50" charset="0"/>
              </a:rPr>
              <a:t>Wat vindt de doelgroep van de eerste ideeën</a:t>
            </a:r>
          </a:p>
        </p:txBody>
      </p:sp>
      <p:sp>
        <p:nvSpPr>
          <p:cNvPr id="23" name="Tekstvak 22">
            <a:extLst>
              <a:ext uri="{FF2B5EF4-FFF2-40B4-BE49-F238E27FC236}">
                <a16:creationId xmlns:a16="http://schemas.microsoft.com/office/drawing/2014/main" id="{0C87A30A-EC52-84FB-5983-E76380C4B6FF}"/>
              </a:ext>
            </a:extLst>
          </p:cNvPr>
          <p:cNvSpPr txBox="1"/>
          <p:nvPr/>
        </p:nvSpPr>
        <p:spPr>
          <a:xfrm>
            <a:off x="9474770" y="4898296"/>
            <a:ext cx="2751952" cy="923330"/>
          </a:xfrm>
          <a:prstGeom prst="rect">
            <a:avLst/>
          </a:prstGeom>
          <a:solidFill>
            <a:schemeClr val="bg1"/>
          </a:solidFill>
        </p:spPr>
        <p:txBody>
          <a:bodyPr wrap="square" rtlCol="0">
            <a:spAutoFit/>
          </a:bodyPr>
          <a:lstStyle/>
          <a:p>
            <a:r>
              <a:rPr lang="nl-NL" b="1" dirty="0">
                <a:solidFill>
                  <a:srgbClr val="0070C0"/>
                </a:solidFill>
                <a:latin typeface="Athletics Regular" panose="02000000000000000000" pitchFamily="50" charset="0"/>
              </a:rPr>
              <a:t>Presenteren</a:t>
            </a:r>
          </a:p>
          <a:p>
            <a:r>
              <a:rPr lang="nl-NL" dirty="0">
                <a:latin typeface="Athletics Regular" panose="02000000000000000000" pitchFamily="50" charset="0"/>
              </a:rPr>
              <a:t>Presenteer je ontwerp aan de opdrachtgever</a:t>
            </a:r>
          </a:p>
        </p:txBody>
      </p:sp>
      <p:sp>
        <p:nvSpPr>
          <p:cNvPr id="3" name="Ovaal 2">
            <a:extLst>
              <a:ext uri="{FF2B5EF4-FFF2-40B4-BE49-F238E27FC236}">
                <a16:creationId xmlns:a16="http://schemas.microsoft.com/office/drawing/2014/main" id="{180ECD19-3D67-D4BF-ABE8-3AECC920416C}"/>
              </a:ext>
            </a:extLst>
          </p:cNvPr>
          <p:cNvSpPr/>
          <p:nvPr/>
        </p:nvSpPr>
        <p:spPr>
          <a:xfrm>
            <a:off x="8276726" y="1585238"/>
            <a:ext cx="4078307" cy="3488951"/>
          </a:xfrm>
          <a:prstGeom prst="ellipse">
            <a:avLst/>
          </a:prstGeom>
          <a:noFill/>
          <a:ln w="76200">
            <a:solidFill>
              <a:srgbClr val="11E7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highlight>
                <a:srgbClr val="00FFFF"/>
              </a:highlight>
            </a:endParaRPr>
          </a:p>
        </p:txBody>
      </p:sp>
    </p:spTree>
    <p:extLst>
      <p:ext uri="{BB962C8B-B14F-4D97-AF65-F5344CB8AC3E}">
        <p14:creationId xmlns:p14="http://schemas.microsoft.com/office/powerpoint/2010/main" val="92303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FE2EF-BD20-88CB-720A-95AE7094F179}"/>
              </a:ext>
            </a:extLst>
          </p:cNvPr>
          <p:cNvSpPr>
            <a:spLocks noGrp="1"/>
          </p:cNvSpPr>
          <p:nvPr>
            <p:ph type="title"/>
          </p:nvPr>
        </p:nvSpPr>
        <p:spPr/>
        <p:txBody>
          <a:bodyPr/>
          <a:lstStyle/>
          <a:p>
            <a:r>
              <a:rPr lang="nl-NL" dirty="0"/>
              <a:t>Stappen in Design thinking; </a:t>
            </a:r>
          </a:p>
        </p:txBody>
      </p:sp>
      <p:sp>
        <p:nvSpPr>
          <p:cNvPr id="4" name="Tekstvak 3">
            <a:extLst>
              <a:ext uri="{FF2B5EF4-FFF2-40B4-BE49-F238E27FC236}">
                <a16:creationId xmlns:a16="http://schemas.microsoft.com/office/drawing/2014/main" id="{30F65266-EDE8-8542-7F57-A23A2384EBC5}"/>
              </a:ext>
            </a:extLst>
          </p:cNvPr>
          <p:cNvSpPr txBox="1"/>
          <p:nvPr/>
        </p:nvSpPr>
        <p:spPr>
          <a:xfrm>
            <a:off x="838200" y="1690688"/>
            <a:ext cx="6096000" cy="3970318"/>
          </a:xfrm>
          <a:prstGeom prst="rect">
            <a:avLst/>
          </a:prstGeom>
          <a:noFill/>
        </p:spPr>
        <p:txBody>
          <a:bodyPr wrap="square">
            <a:spAutoFit/>
          </a:bodyPr>
          <a:lstStyle/>
          <a:p>
            <a:pPr algn="l">
              <a:buFont typeface="Arial" panose="020B0604020202020204" pitchFamily="34" charset="0"/>
              <a:buChar char="•"/>
            </a:pPr>
            <a:r>
              <a:rPr lang="nl-NL" b="0" i="0" u="none" strike="noStrike" dirty="0" err="1">
                <a:solidFill>
                  <a:srgbClr val="333333"/>
                </a:solidFill>
                <a:effectLst/>
              </a:rPr>
              <a:t>Ideate</a:t>
            </a:r>
            <a:r>
              <a:rPr lang="nl-NL" b="0" i="0" u="none" strike="noStrike" dirty="0">
                <a:solidFill>
                  <a:srgbClr val="333333"/>
                </a:solidFill>
                <a:effectLst/>
              </a:rPr>
              <a:t> – Nu het probleem is vastgesteld is het zaak om zoveel mogelijk ideeën te genereren die een oplossing kunnen bieden voor de doelgroep. Het draait hierbij niet om de kwaliteit van de ideeën, maar om de kwantiteit. </a:t>
            </a:r>
            <a:r>
              <a:rPr lang="nl-NL" b="0" i="0" u="none" strike="noStrike" dirty="0">
                <a:solidFill>
                  <a:srgbClr val="333333"/>
                </a:solidFill>
                <a:effectLst/>
                <a:highlight>
                  <a:srgbClr val="00FFFF"/>
                </a:highlight>
              </a:rPr>
              <a:t>Als de ideeën verzameld zijn, worden ze vergeleken en gefilterd. Uiteindelijk worden hier het beste idee van gekozen.</a:t>
            </a:r>
          </a:p>
          <a:p>
            <a:pPr algn="l">
              <a:buFont typeface="Arial" panose="020B0604020202020204" pitchFamily="34" charset="0"/>
              <a:buChar char="•"/>
            </a:pPr>
            <a:endParaRPr lang="nl-NL" b="0" i="0" u="none" strike="noStrike" dirty="0">
              <a:solidFill>
                <a:srgbClr val="333333"/>
              </a:solidFill>
              <a:effectLst/>
            </a:endParaRPr>
          </a:p>
          <a:p>
            <a:pPr algn="l">
              <a:buFont typeface="Arial" panose="020B0604020202020204" pitchFamily="34" charset="0"/>
              <a:buChar char="•"/>
            </a:pPr>
            <a:r>
              <a:rPr lang="nl-NL" b="0" i="0" u="none" strike="noStrike" dirty="0">
                <a:solidFill>
                  <a:srgbClr val="333333"/>
                </a:solidFill>
                <a:effectLst/>
              </a:rPr>
              <a:t>Prototype – De naam van deze fase zegt het eigenlijk al; het beste idee wordt uitgewerkt in een prototype. Een prototype is een goedkope en vereenvoudigde versie van het eindproduct. Het doel is om zo snel mogelijk op de doelgroep te testen of de oplossing voor hen werkt. Daarom wordt er geen overbodige tijd gespendeerd aan het ontwikkelen van het perfecte product.</a:t>
            </a:r>
          </a:p>
        </p:txBody>
      </p:sp>
      <p:sp>
        <p:nvSpPr>
          <p:cNvPr id="6" name="Tekstvak 5">
            <a:extLst>
              <a:ext uri="{FF2B5EF4-FFF2-40B4-BE49-F238E27FC236}">
                <a16:creationId xmlns:a16="http://schemas.microsoft.com/office/drawing/2014/main" id="{367628BB-B653-C9D5-9999-A2D9FF187B84}"/>
              </a:ext>
            </a:extLst>
          </p:cNvPr>
          <p:cNvSpPr txBox="1"/>
          <p:nvPr/>
        </p:nvSpPr>
        <p:spPr>
          <a:xfrm>
            <a:off x="8553932" y="2598629"/>
            <a:ext cx="2961410" cy="1077218"/>
          </a:xfrm>
          <a:prstGeom prst="rect">
            <a:avLst/>
          </a:prstGeom>
          <a:noFill/>
        </p:spPr>
        <p:txBody>
          <a:bodyPr wrap="square" rtlCol="0">
            <a:spAutoFit/>
          </a:bodyPr>
          <a:lstStyle/>
          <a:p>
            <a:r>
              <a:rPr lang="nl-NL" sz="3200" dirty="0">
                <a:highlight>
                  <a:srgbClr val="00FFFF"/>
                </a:highlight>
              </a:rPr>
              <a:t>Hoe komt je tot het beste idee?! </a:t>
            </a:r>
          </a:p>
        </p:txBody>
      </p:sp>
      <p:sp>
        <p:nvSpPr>
          <p:cNvPr id="7" name="Pijl: rechts 6">
            <a:extLst>
              <a:ext uri="{FF2B5EF4-FFF2-40B4-BE49-F238E27FC236}">
                <a16:creationId xmlns:a16="http://schemas.microsoft.com/office/drawing/2014/main" id="{C12A393C-BE11-A0A9-8FC2-A8E162ADF562}"/>
              </a:ext>
            </a:extLst>
          </p:cNvPr>
          <p:cNvSpPr/>
          <p:nvPr/>
        </p:nvSpPr>
        <p:spPr>
          <a:xfrm>
            <a:off x="6754572" y="2815120"/>
            <a:ext cx="1610109" cy="644236"/>
          </a:xfrm>
          <a:prstGeom prst="rightArrow">
            <a:avLst/>
          </a:prstGeom>
          <a:solidFill>
            <a:srgbClr val="11E7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0050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E7A1D-9DD0-9F59-44C3-4C67FBD1C07D}"/>
              </a:ext>
            </a:extLst>
          </p:cNvPr>
          <p:cNvSpPr>
            <a:spLocks noGrp="1"/>
          </p:cNvSpPr>
          <p:nvPr>
            <p:ph type="title"/>
          </p:nvPr>
        </p:nvSpPr>
        <p:spPr>
          <a:xfrm>
            <a:off x="564930" y="270160"/>
            <a:ext cx="2115925" cy="1325563"/>
          </a:xfrm>
        </p:spPr>
        <p:txBody>
          <a:bodyPr/>
          <a:lstStyle/>
          <a:p>
            <a:r>
              <a:rPr lang="nl-NL" dirty="0">
                <a:highlight>
                  <a:srgbClr val="00FFFF"/>
                </a:highlight>
              </a:rPr>
              <a:t>Optie 1: </a:t>
            </a:r>
          </a:p>
        </p:txBody>
      </p:sp>
      <p:pic>
        <p:nvPicPr>
          <p:cNvPr id="12" name="Afbeelding 11">
            <a:extLst>
              <a:ext uri="{FF2B5EF4-FFF2-40B4-BE49-F238E27FC236}">
                <a16:creationId xmlns:a16="http://schemas.microsoft.com/office/drawing/2014/main" id="{B80ABB21-710F-D784-C532-43F44A509FCE}"/>
              </a:ext>
            </a:extLst>
          </p:cNvPr>
          <p:cNvPicPr>
            <a:picLocks noChangeAspect="1"/>
          </p:cNvPicPr>
          <p:nvPr/>
        </p:nvPicPr>
        <p:blipFill rotWithShape="1">
          <a:blip r:embed="rId2"/>
          <a:srcRect l="23707" t="18238" r="28189" b="20000"/>
          <a:stretch/>
        </p:blipFill>
        <p:spPr>
          <a:xfrm>
            <a:off x="2890344" y="1250731"/>
            <a:ext cx="5864773" cy="4235670"/>
          </a:xfrm>
          <a:prstGeom prst="rect">
            <a:avLst/>
          </a:prstGeom>
        </p:spPr>
      </p:pic>
    </p:spTree>
    <p:extLst>
      <p:ext uri="{BB962C8B-B14F-4D97-AF65-F5344CB8AC3E}">
        <p14:creationId xmlns:p14="http://schemas.microsoft.com/office/powerpoint/2010/main" val="153066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BE2A706-3E1B-3067-7B36-E4462F6002DC}"/>
              </a:ext>
            </a:extLst>
          </p:cNvPr>
          <p:cNvPicPr>
            <a:picLocks noChangeAspect="1"/>
          </p:cNvPicPr>
          <p:nvPr/>
        </p:nvPicPr>
        <p:blipFill rotWithShape="1">
          <a:blip r:embed="rId2"/>
          <a:srcRect l="15178" t="17302" r="21250" b="8730"/>
          <a:stretch/>
        </p:blipFill>
        <p:spPr>
          <a:xfrm>
            <a:off x="212649" y="116014"/>
            <a:ext cx="9965039" cy="6522062"/>
          </a:xfrm>
          <a:prstGeom prst="rect">
            <a:avLst/>
          </a:prstGeom>
        </p:spPr>
      </p:pic>
      <p:sp>
        <p:nvSpPr>
          <p:cNvPr id="6" name="Tekstvak 5">
            <a:extLst>
              <a:ext uri="{FF2B5EF4-FFF2-40B4-BE49-F238E27FC236}">
                <a16:creationId xmlns:a16="http://schemas.microsoft.com/office/drawing/2014/main" id="{5C50A1D1-4097-7D35-58F8-E45F1012D2BC}"/>
              </a:ext>
            </a:extLst>
          </p:cNvPr>
          <p:cNvSpPr txBox="1"/>
          <p:nvPr/>
        </p:nvSpPr>
        <p:spPr>
          <a:xfrm>
            <a:off x="1752601" y="1328056"/>
            <a:ext cx="3603171" cy="369332"/>
          </a:xfrm>
          <a:prstGeom prst="rect">
            <a:avLst/>
          </a:prstGeom>
          <a:noFill/>
        </p:spPr>
        <p:txBody>
          <a:bodyPr wrap="square" rtlCol="0">
            <a:spAutoFit/>
          </a:bodyPr>
          <a:lstStyle/>
          <a:p>
            <a:r>
              <a:rPr lang="nl-NL" dirty="0"/>
              <a:t>Dit moet in het ontwerp: </a:t>
            </a:r>
          </a:p>
        </p:txBody>
      </p:sp>
      <p:sp>
        <p:nvSpPr>
          <p:cNvPr id="7" name="Tekstvak 6">
            <a:extLst>
              <a:ext uri="{FF2B5EF4-FFF2-40B4-BE49-F238E27FC236}">
                <a16:creationId xmlns:a16="http://schemas.microsoft.com/office/drawing/2014/main" id="{D8300A41-4600-A572-EA1A-08AA1C398D45}"/>
              </a:ext>
            </a:extLst>
          </p:cNvPr>
          <p:cNvSpPr txBox="1"/>
          <p:nvPr/>
        </p:nvSpPr>
        <p:spPr>
          <a:xfrm>
            <a:off x="1752601" y="2641155"/>
            <a:ext cx="3396342" cy="369332"/>
          </a:xfrm>
          <a:prstGeom prst="rect">
            <a:avLst/>
          </a:prstGeom>
          <a:noFill/>
        </p:spPr>
        <p:txBody>
          <a:bodyPr wrap="square" rtlCol="0">
            <a:spAutoFit/>
          </a:bodyPr>
          <a:lstStyle/>
          <a:p>
            <a:r>
              <a:rPr lang="nl-NL" dirty="0"/>
              <a:t>Dit zou in het ontwerp moeten: </a:t>
            </a:r>
          </a:p>
        </p:txBody>
      </p:sp>
      <p:sp>
        <p:nvSpPr>
          <p:cNvPr id="8" name="Tekstvak 7">
            <a:extLst>
              <a:ext uri="{FF2B5EF4-FFF2-40B4-BE49-F238E27FC236}">
                <a16:creationId xmlns:a16="http://schemas.microsoft.com/office/drawing/2014/main" id="{D494F62A-7359-2704-4412-A9B50E5DCF00}"/>
              </a:ext>
            </a:extLst>
          </p:cNvPr>
          <p:cNvSpPr txBox="1"/>
          <p:nvPr/>
        </p:nvSpPr>
        <p:spPr>
          <a:xfrm>
            <a:off x="1828801" y="4296261"/>
            <a:ext cx="4855028" cy="369332"/>
          </a:xfrm>
          <a:prstGeom prst="rect">
            <a:avLst/>
          </a:prstGeom>
          <a:noFill/>
        </p:spPr>
        <p:txBody>
          <a:bodyPr wrap="square" rtlCol="0">
            <a:spAutoFit/>
          </a:bodyPr>
          <a:lstStyle/>
          <a:p>
            <a:r>
              <a:rPr lang="nl-NL" dirty="0"/>
              <a:t>Dit zou eventueel in het ontwerp kunnen: </a:t>
            </a:r>
          </a:p>
        </p:txBody>
      </p:sp>
      <p:sp>
        <p:nvSpPr>
          <p:cNvPr id="9" name="Tekstvak 8">
            <a:extLst>
              <a:ext uri="{FF2B5EF4-FFF2-40B4-BE49-F238E27FC236}">
                <a16:creationId xmlns:a16="http://schemas.microsoft.com/office/drawing/2014/main" id="{2AB77EBC-BEEE-D845-1217-BE43A620F407}"/>
              </a:ext>
            </a:extLst>
          </p:cNvPr>
          <p:cNvSpPr txBox="1"/>
          <p:nvPr/>
        </p:nvSpPr>
        <p:spPr>
          <a:xfrm>
            <a:off x="1828801" y="5766701"/>
            <a:ext cx="3559628" cy="369332"/>
          </a:xfrm>
          <a:prstGeom prst="rect">
            <a:avLst/>
          </a:prstGeom>
          <a:noFill/>
        </p:spPr>
        <p:txBody>
          <a:bodyPr wrap="square" rtlCol="0">
            <a:spAutoFit/>
          </a:bodyPr>
          <a:lstStyle/>
          <a:p>
            <a:r>
              <a:rPr lang="nl-NL" dirty="0"/>
              <a:t>Dit hoeft zeker niet in het ontwerp: </a:t>
            </a:r>
          </a:p>
        </p:txBody>
      </p:sp>
      <p:sp>
        <p:nvSpPr>
          <p:cNvPr id="10" name="Tekstvak 9">
            <a:extLst>
              <a:ext uri="{FF2B5EF4-FFF2-40B4-BE49-F238E27FC236}">
                <a16:creationId xmlns:a16="http://schemas.microsoft.com/office/drawing/2014/main" id="{C1E62534-819A-6E49-F2CA-FF7E9CA32D9B}"/>
              </a:ext>
            </a:extLst>
          </p:cNvPr>
          <p:cNvSpPr txBox="1"/>
          <p:nvPr/>
        </p:nvSpPr>
        <p:spPr>
          <a:xfrm>
            <a:off x="9019310" y="948384"/>
            <a:ext cx="1963882" cy="2554545"/>
          </a:xfrm>
          <a:prstGeom prst="rect">
            <a:avLst/>
          </a:prstGeom>
          <a:solidFill>
            <a:srgbClr val="11E7F7"/>
          </a:solidFill>
        </p:spPr>
        <p:txBody>
          <a:bodyPr wrap="square" rtlCol="0">
            <a:spAutoFit/>
          </a:bodyPr>
          <a:lstStyle/>
          <a:p>
            <a:r>
              <a:rPr lang="nl-NL" sz="3200" dirty="0"/>
              <a:t>Optie 2:  een canvas om tot keuzes te komen! </a:t>
            </a:r>
          </a:p>
        </p:txBody>
      </p:sp>
    </p:spTree>
    <p:extLst>
      <p:ext uri="{BB962C8B-B14F-4D97-AF65-F5344CB8AC3E}">
        <p14:creationId xmlns:p14="http://schemas.microsoft.com/office/powerpoint/2010/main" val="2966634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FF5D44-7BF3-7D78-F6A0-03510584D99E}"/>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b="1" dirty="0" err="1"/>
              <a:t>Dussss</a:t>
            </a:r>
            <a:r>
              <a:rPr lang="en-US" sz="4000" b="1" dirty="0"/>
              <a:t>:</a:t>
            </a:r>
          </a:p>
        </p:txBody>
      </p:sp>
      <p:pic>
        <p:nvPicPr>
          <p:cNvPr id="12" name="Picture 4">
            <a:extLst>
              <a:ext uri="{FF2B5EF4-FFF2-40B4-BE49-F238E27FC236}">
                <a16:creationId xmlns:a16="http://schemas.microsoft.com/office/drawing/2014/main" id="{145A9827-2218-7FEC-5F93-5DC662FF6C06}"/>
              </a:ext>
            </a:extLst>
          </p:cNvPr>
          <p:cNvPicPr>
            <a:picLocks noChangeAspect="1"/>
          </p:cNvPicPr>
          <p:nvPr/>
        </p:nvPicPr>
        <p:blipFill rotWithShape="1">
          <a:blip r:embed="rId2"/>
          <a:srcRect l="12760" r="14922"/>
          <a:stretch/>
        </p:blipFill>
        <p:spPr>
          <a:xfrm>
            <a:off x="1" y="10"/>
            <a:ext cx="6936390" cy="6857990"/>
          </a:xfrm>
          <a:prstGeom prst="rect">
            <a:avLst/>
          </a:prstGeom>
        </p:spPr>
      </p:pic>
      <p:sp>
        <p:nvSpPr>
          <p:cNvPr id="3" name="Tekstvak 2">
            <a:extLst>
              <a:ext uri="{FF2B5EF4-FFF2-40B4-BE49-F238E27FC236}">
                <a16:creationId xmlns:a16="http://schemas.microsoft.com/office/drawing/2014/main" id="{5BF8FB59-9312-3C7C-DC43-45F462838454}"/>
              </a:ext>
            </a:extLst>
          </p:cNvPr>
          <p:cNvSpPr txBox="1"/>
          <p:nvPr/>
        </p:nvSpPr>
        <p:spPr>
          <a:xfrm>
            <a:off x="7531610" y="1778336"/>
            <a:ext cx="3822189" cy="3742762"/>
          </a:xfrm>
          <a:prstGeom prst="rect">
            <a:avLst/>
          </a:prstGeom>
        </p:spPr>
        <p:txBody>
          <a:bodyPr vert="horz" lIns="91440" tIns="45720" rIns="91440" bIns="45720" rtlCol="0">
            <a:normAutofit fontScale="85000" lnSpcReduction="10000"/>
          </a:bodyPr>
          <a:lstStyle/>
          <a:p>
            <a:pPr>
              <a:lnSpc>
                <a:spcPct val="90000"/>
              </a:lnSpc>
              <a:spcAft>
                <a:spcPts val="600"/>
              </a:spcAft>
            </a:pPr>
            <a:r>
              <a:rPr lang="nl-NL" sz="2400" dirty="0"/>
              <a:t>1. Jullie kiezen een aantal ideeën voor jullie ontwerp en</a:t>
            </a:r>
          </a:p>
          <a:p>
            <a:pPr marL="285750" indent="-228600">
              <a:lnSpc>
                <a:spcPct val="90000"/>
              </a:lnSpc>
              <a:spcAft>
                <a:spcPts val="600"/>
              </a:spcAft>
              <a:buFont typeface="Arial" panose="020B0604020202020204" pitchFamily="34" charset="0"/>
              <a:buChar char="•"/>
            </a:pPr>
            <a:r>
              <a:rPr lang="nl-NL" sz="2400" dirty="0"/>
              <a:t>Tekenen die in op de plattegrond </a:t>
            </a:r>
          </a:p>
          <a:p>
            <a:pPr marL="285750" indent="-228600">
              <a:lnSpc>
                <a:spcPct val="90000"/>
              </a:lnSpc>
              <a:spcAft>
                <a:spcPts val="600"/>
              </a:spcAft>
              <a:buFont typeface="Arial" panose="020B0604020202020204" pitchFamily="34" charset="0"/>
              <a:buChar char="•"/>
            </a:pPr>
            <a:r>
              <a:rPr lang="nl-NL" sz="2400" dirty="0"/>
              <a:t>Hierover maak je een collage of zoek je referentiebeelden</a:t>
            </a:r>
          </a:p>
          <a:p>
            <a:pPr marL="57150">
              <a:lnSpc>
                <a:spcPct val="90000"/>
              </a:lnSpc>
              <a:spcAft>
                <a:spcPts val="600"/>
              </a:spcAft>
            </a:pPr>
            <a:endParaRPr lang="nl-NL" sz="2400" dirty="0"/>
          </a:p>
          <a:p>
            <a:pPr>
              <a:lnSpc>
                <a:spcPct val="90000"/>
              </a:lnSpc>
              <a:spcAft>
                <a:spcPts val="600"/>
              </a:spcAft>
            </a:pPr>
            <a:r>
              <a:rPr lang="nl-NL" sz="2400" dirty="0"/>
              <a:t>En dit leggen jullie voor aan de mensen van de decanenkring.</a:t>
            </a:r>
          </a:p>
          <a:p>
            <a:pPr indent="-228600">
              <a:lnSpc>
                <a:spcPct val="90000"/>
              </a:lnSpc>
              <a:spcAft>
                <a:spcPts val="600"/>
              </a:spcAft>
              <a:buFont typeface="Arial" panose="020B0604020202020204" pitchFamily="34" charset="0"/>
              <a:buChar char="•"/>
            </a:pPr>
            <a:endParaRPr lang="nl-NL" sz="2400" dirty="0"/>
          </a:p>
          <a:p>
            <a:pPr>
              <a:lnSpc>
                <a:spcPct val="90000"/>
              </a:lnSpc>
              <a:spcAft>
                <a:spcPts val="600"/>
              </a:spcAft>
            </a:pPr>
            <a:r>
              <a:rPr lang="nl-NL" sz="2400" dirty="0"/>
              <a:t>2. De ideeën die er dan écht uitspringen kun je in een 3D vorm maken en bij je presentatie zetten. </a:t>
            </a:r>
          </a:p>
        </p:txBody>
      </p:sp>
    </p:spTree>
    <p:extLst>
      <p:ext uri="{BB962C8B-B14F-4D97-AF65-F5344CB8AC3E}">
        <p14:creationId xmlns:p14="http://schemas.microsoft.com/office/powerpoint/2010/main" val="305079536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BD7D59A5-17A7-4B98-958A-0B0EBFCBF53C}"/>
</file>

<file path=customXml/itemProps2.xml><?xml version="1.0" encoding="utf-8"?>
<ds:datastoreItem xmlns:ds="http://schemas.openxmlformats.org/officeDocument/2006/customXml" ds:itemID="{9AD6170F-176A-40C4-A1DF-EF9643F15B73}"/>
</file>

<file path=customXml/itemProps3.xml><?xml version="1.0" encoding="utf-8"?>
<ds:datastoreItem xmlns:ds="http://schemas.openxmlformats.org/officeDocument/2006/customXml" ds:itemID="{B7FDE159-0A7B-40AC-8209-C16EBC2061F6}"/>
</file>

<file path=docProps/app.xml><?xml version="1.0" encoding="utf-8"?>
<Properties xmlns="http://schemas.openxmlformats.org/officeDocument/2006/extended-properties" xmlns:vt="http://schemas.openxmlformats.org/officeDocument/2006/docPropsVTypes">
  <TotalTime>51</TotalTime>
  <Words>339</Words>
  <Application>Microsoft Office PowerPoint</Application>
  <PresentationFormat>Breedbeeld</PresentationFormat>
  <Paragraphs>39</Paragraphs>
  <Slides>6</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6</vt:i4>
      </vt:variant>
    </vt:vector>
  </HeadingPairs>
  <TitlesOfParts>
    <vt:vector size="13" baseType="lpstr">
      <vt:lpstr>Arial</vt:lpstr>
      <vt:lpstr>Athletics Bold</vt:lpstr>
      <vt:lpstr>Athletics Regular</vt:lpstr>
      <vt:lpstr>Calibri</vt:lpstr>
      <vt:lpstr>Calibri Light</vt:lpstr>
      <vt:lpstr>Kantoorthema</vt:lpstr>
      <vt:lpstr>1_Kantoorthema</vt:lpstr>
      <vt:lpstr>Keuzes keuzes…..</vt:lpstr>
      <vt:lpstr>Hoe gaan we dat doen?! </vt:lpstr>
      <vt:lpstr>Stappen in Design thinking; </vt:lpstr>
      <vt:lpstr>Optie 1: </vt:lpstr>
      <vt:lpstr>PowerPoint-presentatie</vt:lpstr>
      <vt:lpstr>Dussss: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Keuzes keuzes…..</dc:title>
  <dc:creator>Pascalle Cup</dc:creator>
  <cp:lastModifiedBy>Pascalle Cup</cp:lastModifiedBy>
  <cp:revision>1</cp:revision>
  <dcterms:created xsi:type="dcterms:W3CDTF">2023-06-08T18:56:52Z</dcterms:created>
  <dcterms:modified xsi:type="dcterms:W3CDTF">2023-06-08T19:47:53Z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